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9" r:id="rId5"/>
    <p:sldId id="261" r:id="rId6"/>
    <p:sldId id="265" r:id="rId7"/>
    <p:sldId id="271" r:id="rId8"/>
    <p:sldId id="272" r:id="rId9"/>
    <p:sldId id="273" r:id="rId10"/>
    <p:sldId id="260" r:id="rId11"/>
    <p:sldId id="266" r:id="rId12"/>
    <p:sldId id="262" r:id="rId13"/>
    <p:sldId id="263" r:id="rId14"/>
    <p:sldId id="270" r:id="rId15"/>
    <p:sldId id="277" r:id="rId16"/>
    <p:sldId id="274" r:id="rId17"/>
    <p:sldId id="275" r:id="rId18"/>
    <p:sldId id="276" r:id="rId19"/>
    <p:sldId id="26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10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61E78-E2D1-43D2-8D2F-2063F8B5F90B}" type="datetimeFigureOut">
              <a:rPr lang="en-US" smtClean="0"/>
              <a:pPr/>
              <a:t>9/18/2020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35C2C-ED53-4DCA-899C-4C709C3B7B3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/>
          <a:lstStyle/>
          <a:p>
            <a:r>
              <a:rPr lang="en-US" b="1"/>
              <a:t>ЕДУКАЦИЈА/ОБРАЗОВАЊЕ </a:t>
            </a:r>
            <a:r>
              <a:rPr lang="en-US" b="1" smtClean="0"/>
              <a:t>ЗДРАВСТВЕН</a:t>
            </a:r>
            <a:r>
              <a:rPr lang="sr-Cyrl-RS" b="1" smtClean="0"/>
              <a:t>И</a:t>
            </a:r>
            <a:r>
              <a:rPr lang="en-US" b="1" smtClean="0"/>
              <a:t> МЕНАЏМЕНТ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7526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sr-Cyrl-RS" dirty="0"/>
          </a:p>
        </p:txBody>
      </p:sp>
      <p:pic>
        <p:nvPicPr>
          <p:cNvPr id="1026" name="Picture 2" descr="C:\Users\Katarina\Desktop\Zdravstveni menadzment test-pitanja Katarina Janicijevic\leaderdiscus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262628"/>
            <a:ext cx="4953000" cy="2595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Предуслови за успешну едукацију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здравственог менаџмента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 ...</a:t>
            </a:r>
            <a:endParaRPr lang="sr-Cyrl-R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686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Cyrl-RS" dirty="0" smtClean="0"/>
              <a:t>	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→ Д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обро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вијен здравствени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систем 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	→ О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дговарајућа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предходна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едукација 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дговарајући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наставни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кадар 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→ О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дговарајуће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методе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наставе 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	→ К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валитетни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уџбеници, модули и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материјали 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премност финансирања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→ М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отивисани полазници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3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→ М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огућност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прихватања и усавршавања кадрова уз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 ...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endParaRPr lang="sr-Cyrl-R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Круг обуке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↓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r>
              <a:rPr lang="sr-Cyrl-RS" dirty="0" smtClean="0"/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Планирајте (часове, предмет, област)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Организујте (материјале, место, средства, итд. )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Мотивишите (парципанте)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Презентирајте (предмет/област)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Евалуирајте (ефективност обуке)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Најважније дисциплине здравственог менаџмента су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/>
              <a:t>...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дравствена економија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дравствено право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татистичка анализа система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перацијска истраживања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Најефективнији облик наставе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...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	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савршавање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које се спроводи са "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минимум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" теоретске наставе,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уз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коришћење модула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скоро сваку предложену област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тему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...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Katarina\Desktop\Edukacija.logo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191000"/>
            <a:ext cx="3238500" cy="219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044B23-6E1B-46B1-9B4E-91B5F9CE3934}" type="slidenum">
              <a:rPr lang="en-US"/>
              <a:pPr eaLnBrk="1" hangingPunct="1"/>
              <a:t>14</a:t>
            </a:fld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5604" name="Picture 4" descr="Individual_Training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937157" y="214086"/>
            <a:ext cx="82173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RS" sz="2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Arial" charset="0"/>
              </a:rPr>
              <a:t>СТРУЧНО УСАВРШАВАЊЕ ЗДРАВСТВЕНИХ РАДНИКА</a:t>
            </a:r>
            <a:endParaRPr lang="en-US" sz="2800" b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ea typeface="Times New Roman" pitchFamily="18" charset="0"/>
              <a:cs typeface="Arial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3492500" y="1268413"/>
            <a:ext cx="20329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RS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специјализације</a:t>
            </a:r>
            <a:endParaRPr lang="en-US" dirty="0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3132138" y="2133600"/>
            <a:ext cx="30005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RS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sr-Cyrl-RS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онтинуиране едукације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962400" y="2924175"/>
            <a:ext cx="1936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конгреси</a:t>
            </a:r>
            <a:endParaRPr lang="en-US" sz="2000" b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8656638" y="618490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b="1">
                <a:solidFill>
                  <a:srgbClr val="003366"/>
                </a:solidFill>
              </a:rPr>
              <a:t>24</a:t>
            </a:r>
            <a:endParaRPr lang="en-US" b="1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65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Стручно усавршавање здравствених </a:t>
            </a:r>
            <a:r>
              <a:rPr lang="sr-Cyrl-R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радника и здравствених сарадника</a:t>
            </a:r>
            <a:r>
              <a:rPr lang="sr-Cyrl-R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Здравствени радници и здравствени сарадници имају право и обавезу да у току </a:t>
            </a:r>
            <a:r>
              <a:rPr lang="sr-Cyrl-R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рада перманентно </a:t>
            </a:r>
            <a:r>
              <a:rPr lang="sr-Cyrl-R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прате развој медицинске, стоматолошке, као и других одговарајућих наука и да </a:t>
            </a:r>
            <a:r>
              <a:rPr lang="sr-Cyrl-R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 стручно </a:t>
            </a:r>
            <a:r>
              <a:rPr lang="sr-Cyrl-R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усавршавају, ради одржавања и унапређења квалитета свог рада.</a:t>
            </a:r>
            <a:br>
              <a:rPr lang="sr-Cyrl-R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sr-Cyrl-R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Стручно </a:t>
            </a:r>
            <a:r>
              <a:rPr lang="sr-Cyrl-R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усавршавање здравствених радника </a:t>
            </a:r>
            <a:r>
              <a:rPr lang="sr-Cyrl-R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здравствених </a:t>
            </a:r>
            <a:r>
              <a:rPr lang="sr-Cyrl-R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сарадника је услов за добијање</a:t>
            </a:r>
            <a:br>
              <a:rPr lang="sr-Cyrl-R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односно обнављање лиценце.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sr-Cyrl-RS" sz="2400" dirty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228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Стручно усавршавање здравствених радника</a:t>
            </a:r>
            <a:br>
              <a:rPr lang="sr-Cyrl-R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Под стручним усавршавањем подразумева се стицање одређених теоретских и практичних знања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путем специјализације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субспецијализације, подстдипломских студија и похађања више школе, стицање одређених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стручних знања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практичном обуком, завршавања одређених течајева и полагања испита за оспособљеност у оквиру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струке 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слично; завршавање вишег степена школског образовања путем редовног и вандредног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школовања.</a:t>
            </a:r>
          </a:p>
          <a:p>
            <a:pPr>
              <a:buFont typeface="Wingdings" pitchFamily="2" charset="2"/>
              <a:buChar char="q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Послодавац је дужан да здравственом раднику обезбеди стручно оспособљавање 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усавршавање искчључиво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из области медицинске делатности, у складу са планом стручног усавршавања Установе или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према конкретним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установљеним потребама радног процеса по одлуци директора.</a:t>
            </a:r>
          </a:p>
        </p:txBody>
      </p:sp>
    </p:spTree>
    <p:extLst>
      <p:ext uri="{BB962C8B-B14F-4D97-AF65-F5344CB8AC3E}">
        <p14:creationId xmlns:p14="http://schemas.microsoft.com/office/powerpoint/2010/main" val="3857383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Autofit/>
          </a:bodyPr>
          <a:lstStyle/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Здравствени радник и здравствени сарадник може се усавршавати кроз различите видове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стручног усавршавања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и то:</a:t>
            </a:r>
          </a:p>
          <a:p>
            <a:pPr>
              <a:buFont typeface="Wingdings" pitchFamily="2" charset="2"/>
              <a:buChar char="q"/>
            </a:pPr>
            <a:r>
              <a:rPr lang="sr-Cyrl-RS" sz="2400" u="sng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труковно </a:t>
            </a:r>
            <a:r>
              <a:rPr lang="sr-Cyrl-RS" sz="2400" u="sng" dirty="0">
                <a:latin typeface="Times New Roman" pitchFamily="18" charset="0"/>
                <a:cs typeface="Times New Roman" pitchFamily="18" charset="0"/>
              </a:rPr>
              <a:t>усавршавање: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риправнички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стаж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исока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здравствена школа струковних студија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пецијализација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субспецијализација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>
                <a:latin typeface="Times New Roman" pitchFamily="18" charset="0"/>
                <a:cs typeface="Times New Roman" pitchFamily="18" charset="0"/>
              </a:rPr>
              <a:t>академско усавршавање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мастер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академске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специјализације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докторске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студије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923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континуирана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едукација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интерна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континуирана едукација (учешће на симпозијумима и другим стручним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састанцима организованим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од стране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Установе)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екстерна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континуирана едукација (учешће на конгресима, симпозијумима и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другим стручним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састанцима организованим ван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Установе)</a:t>
            </a:r>
          </a:p>
          <a:p>
            <a:pPr>
              <a:buFont typeface="Wingdings" pitchFamily="2" charset="2"/>
              <a:buChar char="q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пецијализовано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усавршавање здравствених радника и сарадника и студијски боравак у иностранству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Wingdings" pitchFamily="2" charset="2"/>
              <a:buChar char="q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стручно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оспособљавање практичним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радом,</a:t>
            </a:r>
          </a:p>
          <a:p>
            <a:pPr>
              <a:buFont typeface="Wingdings" pitchFamily="2" charset="2"/>
              <a:buChar char="q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 школовање, стручна пракса и други видови стручног усавршавања запослених.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230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23900"/>
            <a:ext cx="78486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Едукација и образовање здравствених радника и сарадника представљају предуслове за успешан развој менадџмента здравственог система, односно здравствених установа, путем добијања одређених знања, одговарајучих професионалних вештина и практичног искуства</a:t>
            </a:r>
          </a:p>
          <a:p>
            <a:pPr marL="0" indent="0" algn="just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Образовање из здравственог менаџмента је новијег датума.Ова едукација скоро да није постојала пре Првог светског рата, између два рата има више карактеристике едукације здравственог планирања, а тек 70-их година укључује садржаје и методе менаџментског концепта.</a:t>
            </a:r>
          </a:p>
        </p:txBody>
      </p:sp>
    </p:spTree>
    <p:extLst>
      <p:ext uri="{BB962C8B-B14F-4D97-AF65-F5344CB8AC3E}">
        <p14:creationId xmlns:p14="http://schemas.microsoft.com/office/powerpoint/2010/main" val="2296344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Дефиниција едукације/образовања из здравственог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менаџмента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SZO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, 1977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Систематски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и перманентни развој одговарајућег знања, практичне вештине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става, који ће помоћи појединцу да постигне специфичне циљеве заједнице </a:t>
            </a:r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институције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Циљ едукације из здравственог менаџмента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Општи циљ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едукације је стварање кадровских-хуманих ресурса за ефикасније и ефективније облике и садржаје организације, управљања и руковођења у систему здравствене заштите. Едукација треба да обезбеди стицање адекватног знања, примену одговарајућих професионалних вештина и практичног искуства за ефективно и ефикасно управљање здравственим системом/ здравственом установом.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Специфични циљеви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едукације из здравственог менаџмента су стицање знања, вештина и искустава у области здравствене политике, система здравствене заштите, менаџмента, организације, планирања и економике здравствених установа, здравсвене технологије, квалитета рада, информационог система, комуникација и других вештина потербних за успешно обављање свих функција здравственог менаџмента у органима и организацијама које се баве проблемима здравствене заштите.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94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 </a:t>
            </a:r>
            <a:r>
              <a:rPr lang="sr-Cyrl-RS" dirty="0" smtClean="0"/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едукације успешног менаџера потрбне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/>
              <a:t>...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ехничке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вештине</a:t>
            </a:r>
          </a:p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умане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(људске) вештине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онцептуалне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вештине</a:t>
            </a:r>
          </a:p>
          <a:p>
            <a:endParaRPr lang="sr-Cyrl-RS" dirty="0"/>
          </a:p>
        </p:txBody>
      </p:sp>
      <p:pic>
        <p:nvPicPr>
          <p:cNvPr id="1026" name="Picture 2" descr="C:\Users\Katarina\Desktop\Zdravstveni menadzment test-pitanja Katarina Janicijevic\lekari-890x3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962400"/>
            <a:ext cx="5457825" cy="2422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Критични осврт </a:t>
            </a:r>
            <a:br>
              <a:rPr lang="sr-Cyrl-RS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 едукацију менаџмента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↓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90800"/>
            <a:ext cx="8229600" cy="4525963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Према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Livingstonu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три карактеристике успешног менаџера 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	- потреба за руковођењем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	- потрба за влашћу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	- способност сватања</a:t>
            </a:r>
            <a:r>
              <a:rPr lang="en-US" dirty="0" smtClean="0"/>
              <a:t>   </a:t>
            </a:r>
            <a:endParaRPr lang="sr-Cyrl-R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 би едукација здравственог менаџмента била успешна, тј. створен успешан и ефективан менаџер,  потрбно је направити добру анализу процене ситуације.</a:t>
            </a:r>
          </a:p>
          <a:p>
            <a:pPr>
              <a:buFont typeface="Wingdings" pitchFamily="2" charset="2"/>
              <a:buChar char="q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Анализа ситуације треба да укључи: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Организацију и функционисање здравственог система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Могућности за спровођење одговарајуће едукације,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Потребе за кадровима овог профила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Потребе за кадровима на појединим нивоима здравствене заштите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Потребе врста кадрова овог профила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Могућност њихове апсорпције од стране здравственог система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Очекивану заинтересованост за овим профилом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13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 кога је потребан овај кадар?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 рад у здравственом систему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 стицање академско звања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 за једно и за друго</a:t>
            </a:r>
          </a:p>
          <a:p>
            <a:pPr>
              <a:buFont typeface="Wingdings" pitchFamily="2" charset="2"/>
              <a:buChar char="ü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Профил менаџера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Медицински менаџер – куративна здравствена заштита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Менаџер здравствене установе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Менаџер здравствених програма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Менаџер здравствених пројеката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379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868362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Профил здравственог кадра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Лекари, стоматолози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Фармацеути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Сестре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Други здравствени кадар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Дисциплине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Општи принципи менаџмента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Здравствена политика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Здравствени систем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Здравствена служба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Здравље и здравствено васпитање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729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682</Words>
  <Application>Microsoft Office PowerPoint</Application>
  <PresentationFormat>On-screen Show (4:3)</PresentationFormat>
  <Paragraphs>106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ЕДУКАЦИЈА/ОБРАЗОВАЊЕ ЗДРАВСТВЕНИ МЕНАЏМЕНТ</vt:lpstr>
      <vt:lpstr>PowerPoint Presentation</vt:lpstr>
      <vt:lpstr>Дефиниција едукације/образовања из здравственог менаџмента,  SZO, 1977. </vt:lpstr>
      <vt:lpstr>Циљ едукације из здравственог менаџмента</vt:lpstr>
      <vt:lpstr>  За едукације успешног менаџера потрбне су ...</vt:lpstr>
      <vt:lpstr>Критични осврт  на едукацију менаџмента ↓</vt:lpstr>
      <vt:lpstr>PowerPoint Presentation</vt:lpstr>
      <vt:lpstr>За кога је потребан овај кадар?</vt:lpstr>
      <vt:lpstr>Профил здравственог кадра</vt:lpstr>
      <vt:lpstr>Предуслови за успешну едукацију  из здравственог менаџмента су ...</vt:lpstr>
      <vt:lpstr>Круг обуке ↓</vt:lpstr>
      <vt:lpstr>Најважније дисциплине здравственог менаџмента су ...</vt:lpstr>
      <vt:lpstr>Најефективнији облик наставе је ...</vt:lpstr>
      <vt:lpstr>PowerPoint Presentation</vt:lpstr>
      <vt:lpstr>Стручно усавршавање здравствених радника и здравствених сарадника </vt:lpstr>
      <vt:lpstr>Стручно усавршавање здравствених радника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ЕДУКАЦИЈА/ОБРАЗОВАЊЕ ИЗ ЗДРАВСТВЕНОГ МЕНАЏМЕНТА</dc:title>
  <dc:creator>Katarina</dc:creator>
  <cp:lastModifiedBy>soclek</cp:lastModifiedBy>
  <cp:revision>42</cp:revision>
  <dcterms:created xsi:type="dcterms:W3CDTF">2016-10-29T19:59:38Z</dcterms:created>
  <dcterms:modified xsi:type="dcterms:W3CDTF">2020-09-18T11:05:58Z</dcterms:modified>
</cp:coreProperties>
</file>